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sldIdLst>
    <p:sldId id="262" r:id="rId2"/>
    <p:sldId id="460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69" r:id="rId13"/>
    <p:sldId id="456" r:id="rId14"/>
    <p:sldId id="457" r:id="rId15"/>
    <p:sldId id="455" r:id="rId16"/>
    <p:sldId id="458" r:id="rId17"/>
    <p:sldId id="459" r:id="rId18"/>
    <p:sldId id="454" r:id="rId19"/>
    <p:sldId id="271" r:id="rId20"/>
    <p:sldId id="273" r:id="rId21"/>
    <p:sldId id="272" r:id="rId22"/>
    <p:sldId id="279" r:id="rId23"/>
    <p:sldId id="280" r:id="rId24"/>
    <p:sldId id="275" r:id="rId25"/>
    <p:sldId id="278" r:id="rId26"/>
    <p:sldId id="277" r:id="rId27"/>
    <p:sldId id="453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450" r:id="rId36"/>
    <p:sldId id="446" r:id="rId37"/>
    <p:sldId id="451" r:id="rId38"/>
    <p:sldId id="448" r:id="rId39"/>
    <p:sldId id="449" r:id="rId40"/>
    <p:sldId id="445" r:id="rId41"/>
    <p:sldId id="444" r:id="rId42"/>
    <p:sldId id="443" r:id="rId43"/>
    <p:sldId id="308" r:id="rId44"/>
    <p:sldId id="427" r:id="rId45"/>
    <p:sldId id="452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24"/>
    <p:restoredTop sz="94626"/>
  </p:normalViewPr>
  <p:slideViewPr>
    <p:cSldViewPr snapToGrid="0">
      <p:cViewPr varScale="1">
        <p:scale>
          <a:sx n="161" d="100"/>
          <a:sy n="161" d="100"/>
        </p:scale>
        <p:origin x="79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9/15/25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0.svg"/><Relationship Id="rId7" Type="http://schemas.openxmlformats.org/officeDocument/2006/relationships/image" Target="../media/image9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5116-C235-980C-F4EE-11568EC4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D792C3-258F-EDE3-46D1-29AE6606E0D8}"/>
              </a:ext>
            </a:extLst>
          </p:cNvPr>
          <p:cNvSpPr/>
          <p:nvPr/>
        </p:nvSpPr>
        <p:spPr>
          <a:xfrm>
            <a:off x="1428865" y="1009648"/>
            <a:ext cx="9144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/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BB02CA9-9DCC-2386-B37D-9A32A9551840}"/>
              </a:ext>
            </a:extLst>
          </p:cNvPr>
          <p:cNvSpPr/>
          <p:nvPr/>
        </p:nvSpPr>
        <p:spPr>
          <a:xfrm>
            <a:off x="4466465" y="100964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/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20101E9-44BB-9016-1235-C3D8A5246210}"/>
              </a:ext>
            </a:extLst>
          </p:cNvPr>
          <p:cNvSpPr/>
          <p:nvPr/>
        </p:nvSpPr>
        <p:spPr>
          <a:xfrm rot="5400000">
            <a:off x="2741794" y="1329688"/>
            <a:ext cx="914400" cy="27432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/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/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DB53ED8-0133-B166-9915-793422F12714}"/>
              </a:ext>
            </a:extLst>
          </p:cNvPr>
          <p:cNvSpPr/>
          <p:nvPr/>
        </p:nvSpPr>
        <p:spPr>
          <a:xfrm>
            <a:off x="2348326" y="1009648"/>
            <a:ext cx="457200" cy="2286000"/>
          </a:xfrm>
          <a:prstGeom prst="rect">
            <a:avLst/>
          </a:prstGeom>
          <a:solidFill>
            <a:srgbClr val="00B05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7F7EC-0A42-9746-46CB-4F4ACF5FFFE9}"/>
              </a:ext>
            </a:extLst>
          </p:cNvPr>
          <p:cNvSpPr/>
          <p:nvPr/>
        </p:nvSpPr>
        <p:spPr>
          <a:xfrm rot="5400000">
            <a:off x="2970394" y="2008822"/>
            <a:ext cx="457200" cy="27432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552</Words>
  <Application>Microsoft Macintosh PowerPoint</Application>
  <PresentationFormat>On-screen Show (16:9)</PresentationFormat>
  <Paragraphs>352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61</cp:revision>
  <dcterms:modified xsi:type="dcterms:W3CDTF">2025-09-15T22:54:50Z</dcterms:modified>
</cp:coreProperties>
</file>